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3A1E6-5C09-48D9-9090-362624AC4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Libertad sindical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64388C-A3A6-4D5E-A371-DC33EF1CC1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Grupo 2</a:t>
            </a:r>
          </a:p>
        </p:txBody>
      </p:sp>
    </p:spTree>
    <p:extLst>
      <p:ext uri="{BB962C8B-B14F-4D97-AF65-F5344CB8AC3E}">
        <p14:creationId xmlns:p14="http://schemas.microsoft.com/office/powerpoint/2010/main" val="26936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C83DB-A534-415E-9EC1-ED4A802E9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Acciones propuestas para promover el derecho de asociación sindical y la 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36A64D-2423-40BE-B49F-076A97BD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Capacitación y Apoyo: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programas de formación para líderes sindicales sobre derechos laborales y estrategias de negociación.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Ofrecer apoyo técnico y legal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sindicatos para que puedan ejercer eficazmente sus derechos.</a:t>
            </a:r>
          </a:p>
        </p:txBody>
      </p:sp>
      <p:pic>
        <p:nvPicPr>
          <p:cNvPr id="7170" name="Picture 2" descr="Apoyo de mentores, entrenamiento o capacitación para la mejora de los  empleados, ayudar a un colega o socio a trabajar mejor, asesorar o  consultar el concepto de gerente de negocios, ayudar al">
            <a:extLst>
              <a:ext uri="{FF2B5EF4-FFF2-40B4-BE49-F238E27FC236}">
                <a16:creationId xmlns:a16="http://schemas.microsoft.com/office/drawing/2014/main" id="{6F7F28A0-DB36-4EF7-A752-9EF41843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71" y="4359934"/>
            <a:ext cx="3176058" cy="21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59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74EEE-16C4-4B3B-82FF-316CB0AC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Acciones propuestas para promover el derecho de asociación sindical y la 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54BF-223E-4D10-AB07-6B0217D0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Promoción de la Cultura Sindical: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Incentivar la creación de sindicatos y asociaciones profesionales en empresas y sectores donde no existen.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Promover la cultura del respeto y la cooperación entre empleadores y trabajadores.</a:t>
            </a:r>
          </a:p>
        </p:txBody>
      </p:sp>
      <p:pic>
        <p:nvPicPr>
          <p:cNvPr id="8194" name="Picture 2" descr="Qué es el fuero sindical y qué tipos existen? | Sesame HR">
            <a:extLst>
              <a:ext uri="{FF2B5EF4-FFF2-40B4-BE49-F238E27FC236}">
                <a16:creationId xmlns:a16="http://schemas.microsoft.com/office/drawing/2014/main" id="{BD81DE51-547E-4DC8-BF72-346488BC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18" y="4406573"/>
            <a:ext cx="3103563" cy="206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0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85A46-DD3A-42F9-BD02-36A3AAF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FE25A-8B84-4DB3-8FE7-D49654F0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libertad sindical se refiere al derecho de todos los trabajadores 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Agruparse en organizaciones permanentes para la defensa de intereses comunes, con libertad tanto para afiliarse como para retirarse de dichas organizaciones.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Constituir y organizar dichas organizaciones estructural y funcionalmente sin injerencia del Estado.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Determinar los aspectos internos de la organización, incluyendo su objeto, condiciones de admisión, permanencia, retiro, régimen disciplinario, órganos de gobierno, y manejo del patrimonio.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Formular reglas de administración y políticas internas.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Garantizar que la personería jurídica solo pueda ser cancelada o suspendida por vía judicial, no administrativa.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Constituir y afiliarse a federaciones y confederaciones nacionales e internacionales.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Evitar que las autoridades adopten regulaciones que obstaculicen la libertad sindical.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032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3F4E9-2998-456F-BFFB-15F07D00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¿CÓMO CONSTRUIR CONCIENCIA PARA UNA MEJOR COMPRENSIÓN DE LA LIBERTAD Sindical?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251A35-5B87-4583-B357-C43D7363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Educación y Sensibilización: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 de formación y talleres para trabajadores y empleadores sobre la importancia de la libertad sindical y sus beneficios.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Campañas de sensibilización a través de medios de comunicación y redes sociales.</a:t>
            </a:r>
          </a:p>
        </p:txBody>
      </p:sp>
      <p:pic>
        <p:nvPicPr>
          <p:cNvPr id="1026" name="Picture 2" descr="Derecho a la educación: La importancia de ir más allá de la teoría">
            <a:extLst>
              <a:ext uri="{FF2B5EF4-FFF2-40B4-BE49-F238E27FC236}">
                <a16:creationId xmlns:a16="http://schemas.microsoft.com/office/drawing/2014/main" id="{9393D570-16C1-4106-ADA4-C208A1EFC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6" y="4308079"/>
            <a:ext cx="3386667" cy="19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E3602-4ADE-4BB9-8AC1-2B8C1703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¿CÓMO CONSTRUIR CONCIENCIA PARA UNA MEJOR COMPRENSIÓN DE LA LIBERTAD Sindical?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72B976-1150-4E48-8720-FC03042E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Difusión de Información: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Distribución de materiales informativos como folletos, guías y manuales sobre los derechos sindicales.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Seminarios y conferencias en universidades y centros laborales.</a:t>
            </a:r>
          </a:p>
        </p:txBody>
      </p:sp>
      <p:pic>
        <p:nvPicPr>
          <p:cNvPr id="2050" name="Picture 2" descr="Distribución Y Difusión De Un Producto | Colegio">
            <a:extLst>
              <a:ext uri="{FF2B5EF4-FFF2-40B4-BE49-F238E27FC236}">
                <a16:creationId xmlns:a16="http://schemas.microsoft.com/office/drawing/2014/main" id="{972BE861-2C6D-48CC-8AD9-5FF25414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4275658"/>
            <a:ext cx="3016250" cy="205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5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B6428-0159-4092-8000-14C3C9A4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¿CÓMO CONSTRUIR CONCIENCIA PARA UNA MEJOR COMPRENSIÓN DE LA LIBERTAD Sindical?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7ACD1-ACA8-4089-BB5B-00E9D5EEC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Participación Activa: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Fomentar el diálogo entre trabajadores, empleadores y autoridades para discutir y resolver temas relacionados con la libertad sindical.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Apoyo a iniciativas locales que promuevan los derechos sindicales.</a:t>
            </a:r>
          </a:p>
        </p:txBody>
      </p:sp>
      <p:pic>
        <p:nvPicPr>
          <p:cNvPr id="3074" name="Picture 2" descr="6 estrategias para promover la participación y el compromiso de los  estudiantes en clase">
            <a:extLst>
              <a:ext uri="{FF2B5EF4-FFF2-40B4-BE49-F238E27FC236}">
                <a16:creationId xmlns:a16="http://schemas.microsoft.com/office/drawing/2014/main" id="{EA839829-A439-4B11-A786-2EE142D1E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233676"/>
            <a:ext cx="4191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5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4ACD5-B896-492F-9CB8-E05DF150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¿CÓMO CONSTRUIR CONCIENCIA PARA UNA MEJOR COMPRENSIÓN DE LA LIBERTAD Sindical?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230988-B1B2-4EF7-BE73-250326AD9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Transparencia y Accesibilidad: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el acceso a la información sobre legislaciones y convenios relacionados con la libertad sindical.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Promover plataformas online donde los trabajadores puedan informarse y expresar sus preocupaciones.</a:t>
            </a:r>
          </a:p>
        </p:txBody>
      </p:sp>
      <p:pic>
        <p:nvPicPr>
          <p:cNvPr id="4100" name="Picture 4" descr="Ley de transparencia – Lonja de Bogotá">
            <a:extLst>
              <a:ext uri="{FF2B5EF4-FFF2-40B4-BE49-F238E27FC236}">
                <a16:creationId xmlns:a16="http://schemas.microsoft.com/office/drawing/2014/main" id="{F2FB9BA5-F9F0-46F9-A261-0659E8F6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6" y="4627572"/>
            <a:ext cx="2904067" cy="18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683BF-AD26-4333-B11B-89D95BD3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400" dirty="0"/>
              <a:t>Normas nacionales e internacionales que amparan la 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751B1-68AA-48AD-8544-2F6FB609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Normas Nacionales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Constitución Política: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39: Derecho de los trabajadores y empleadores a asociarse libremente en defensa de sus intereses.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 Sustantivo del Trabajo: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Artículo 353: Derecho a constituir organizaciones profesionales o sindicatos sin autorización previa.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Normas Internacionales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Convenios de la Organización Internacional del Trabajo (OIT):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Convenio 87: Libertad sindical y la protección del derecho de sindicación.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Convenio 98: Derecho de sindicación y de negociación colectiva.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Convenio 154: Fomento de la negociación colectiva.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968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B3640-B3F4-487B-94E1-CAD8A978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Acciones propuestas para promover el derecho de asociación sindical y la 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3D497-090C-4455-B6F8-A6B8793B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Fomento del Diálogo Social: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espacios de negociación y comunicación entre sindicatos, empleadores y el gobierno.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Establecer mesas de trabajo permanentes para discutir y solucionar problemáticas sindicales.</a:t>
            </a:r>
          </a:p>
        </p:txBody>
      </p:sp>
      <p:pic>
        <p:nvPicPr>
          <p:cNvPr id="5122" name="Picture 2" descr="Diálogo social - Wikipedia, la enciclopedia libre">
            <a:extLst>
              <a:ext uri="{FF2B5EF4-FFF2-40B4-BE49-F238E27FC236}">
                <a16:creationId xmlns:a16="http://schemas.microsoft.com/office/drawing/2014/main" id="{91D87FF1-747C-42C6-868C-37ABB716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8" y="4082796"/>
            <a:ext cx="3264464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366A-C4A9-411B-8CFB-A5FF77E0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Acciones propuestas para promover el derecho de asociación sindical y la libertad sindical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ED9A27-2389-429B-8706-EA3A3BA9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Fortalecimiento Legal e Institucional: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Reformar y actualizar las leyes laborales para garantizar la protección efectiva de la libertad sindical.</a:t>
            </a:r>
          </a:p>
          <a:p>
            <a:r>
              <a:rPr lang="es-CO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Fortalecer las instituciones encargadas de la inspección y vigilancia del cumplimiento de los derechos sindicales</a:t>
            </a:r>
            <a:endParaRPr lang="es-CO" dirty="0"/>
          </a:p>
        </p:txBody>
      </p:sp>
      <p:pic>
        <p:nvPicPr>
          <p:cNvPr id="6146" name="Picture 2" descr="Fortalecer la independencia del Poder Judicial es una materia pendiente –  Comercio y Justicia">
            <a:extLst>
              <a:ext uri="{FF2B5EF4-FFF2-40B4-BE49-F238E27FC236}">
                <a16:creationId xmlns:a16="http://schemas.microsoft.com/office/drawing/2014/main" id="{DA7342E3-4970-42DF-A2CE-351C342C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33" y="4535140"/>
            <a:ext cx="2912533" cy="19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44186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47</TotalTime>
  <Words>605</Words>
  <Application>Microsoft Office PowerPoint</Application>
  <PresentationFormat>Panorámica</PresentationFormat>
  <Paragraphs>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Impact</vt:lpstr>
      <vt:lpstr>Distintivo</vt:lpstr>
      <vt:lpstr>Libertad sindical</vt:lpstr>
      <vt:lpstr>Libertad sindical</vt:lpstr>
      <vt:lpstr>¿CÓMO CONSTRUIR CONCIENCIA PARA UNA MEJOR COMPRENSIÓN DE LA LIBERTAD Sindical?</vt:lpstr>
      <vt:lpstr>¿CÓMO CONSTRUIR CONCIENCIA PARA UNA MEJOR COMPRENSIÓN DE LA LIBERTAD Sindical?</vt:lpstr>
      <vt:lpstr>¿CÓMO CONSTRUIR CONCIENCIA PARA UNA MEJOR COMPRENSIÓN DE LA LIBERTAD Sindical?</vt:lpstr>
      <vt:lpstr>¿CÓMO CONSTRUIR CONCIENCIA PARA UNA MEJOR COMPRENSIÓN DE LA LIBERTAD Sindical?</vt:lpstr>
      <vt:lpstr>Normas nacionales e internacionales que amparan la libertad sindical</vt:lpstr>
      <vt:lpstr>Acciones propuestas para promover el derecho de asociación sindical y la libertad sindical</vt:lpstr>
      <vt:lpstr>Acciones propuestas para promover el derecho de asociación sindical y la libertad sindical</vt:lpstr>
      <vt:lpstr>Acciones propuestas para promover el derecho de asociación sindical y la libertad sindical</vt:lpstr>
      <vt:lpstr>Acciones propuestas para promover el derecho de asociación sindical y la libertad sindical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Herrera</dc:creator>
  <cp:lastModifiedBy>Javier Herrera</cp:lastModifiedBy>
  <cp:revision>5</cp:revision>
  <dcterms:created xsi:type="dcterms:W3CDTF">2024-05-24T23:46:26Z</dcterms:created>
  <dcterms:modified xsi:type="dcterms:W3CDTF">2024-05-25T00:36:22Z</dcterms:modified>
</cp:coreProperties>
</file>